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0" r:id="rId56"/>
    <p:sldId id="371" r:id="rId57"/>
    <p:sldId id="372" r:id="rId58"/>
    <p:sldId id="373" r:id="rId59"/>
    <p:sldId id="374" r:id="rId60"/>
    <p:sldId id="375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B9606-BB2D-AAE7-7CAD-3701D96334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10E87-3AC1-9DEC-158C-F0973ED53E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66701-322A-08E1-A065-EE84406B7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860EB-C76B-7A27-EE21-E401C0375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12DA0-FE69-ACC4-EB9F-93B8872D0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26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50B29-A032-755A-A984-CD79BA8C8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8E28B7-FD90-5CEE-DBC6-5F90F6BBA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B4460-90DD-15A1-A93B-91B97AA6D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2F3A6-D247-4050-C859-1AA2F907B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8D90BE-2C82-DB70-6871-5B49A6F6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47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3B60B9-4DC4-26EB-3DFF-4FD42C0FDE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D4C1D-B2AB-CE5C-0469-49BAF16B9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5A958-3862-D67E-5E44-B0CA8DA7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349D1-4593-6F1A-DA5F-889CE69AF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14A1A-A91C-78E8-24F5-642A9E0D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32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ED786-1AD5-FCE3-8D3D-4ADAEB0A6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10FDD-7485-F7C6-C7EC-34B4E7092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FC8A2-151F-EA9D-F706-7EF8DE367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89591-093F-4D5B-0A91-E3EA5492C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52B2B-886C-723C-A018-C100C5457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61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78FF-40ED-2A9F-EBF6-4A2F4BD6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66E9B-DE99-3DDD-C762-E3D39D8EA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7D057-0036-AAA5-3B76-437B8F8A0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32107-BA9D-0AC7-0939-1C49C5B59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065BD0-4FF8-E1BC-1784-D8A4CE029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7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FE5B0-F751-3127-80E0-79737567F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7154B-68AD-936B-2835-1C9E9DB73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1CC4E5-846C-8E41-078C-D9988C21F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50046-B982-E271-F889-9DD401C15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CFFC6-234D-481E-A8CB-1487BB643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5C93A-BC16-A1C7-5B09-46925C0B0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896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A25BF-0C2A-40CF-B858-6E4BBCE46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9C8370-9EA6-A065-44D6-29774FCA7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382D3A-B32C-0214-EA2C-8195B36D50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4351CD-5967-0BE4-38A0-A5E5EF696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C478EB-5085-3D58-E105-0556CC4A30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0FBFA9-3B3B-31F4-B17E-A96D0723E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6E7FB6-F698-FC1D-9310-1E03E80CC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68494F-5F00-E1FD-028A-3B8D3A446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0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B977D-1960-4C47-D1BE-6426F627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7D775-84DE-A01F-5F3F-CF5ABD3E7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5CA74-497C-35AA-6C13-0F1E8EB3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428E13-4D21-9C3F-E890-7E31E204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5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D49A90-7A60-E788-085E-54A5413A4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F7BB8A-BA19-C06F-F6AE-AB6D1F8A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05363-28E2-DA98-D498-E4B714D58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11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E800-6734-65C8-22AF-1400537A0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25EB-67C8-13DC-2D2E-FE8711AFF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EAA0BE-8121-C7A3-88D2-C5CA51AC3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DE035-E83C-8836-CA45-72DA51240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2E30A-430A-F028-3806-4D8EDD80D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06DD64-BF18-589E-7598-8F604DFB0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0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75083-DA2B-93C4-1696-FE5F233A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FABEEC-05C6-C981-B5F0-50A6E48922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795B1-74BF-5B09-B40F-B6988C9E8A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A8045-177F-3921-D164-32B38AB1F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29A864-724D-FD46-402C-58BA81F4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2C98F-A0AC-91CC-E055-AECF624D4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983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AA3568-5F6D-EBE4-538D-6FDEB322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B78A91-24BC-7485-600F-6584F4D33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31E16-CC08-43CF-178A-F066A0DBDC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2E9D3-D789-4D47-B5F0-9D9B8890C1B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BC0DD-3A6D-E1C1-9D65-25C4D1930B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6FBF5-1FED-5864-D6F7-42EE838DAC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34454-CC4F-40C3-8BE6-0085C50B2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3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48977.MP">
            <a:extLst>
              <a:ext uri="{FF2B5EF4-FFF2-40B4-BE49-F238E27FC236}">
                <a16:creationId xmlns:a16="http://schemas.microsoft.com/office/drawing/2014/main" id="{B5BF4F96-BECE-417D-3097-6E722BD4A8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45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907006.MP">
            <a:extLst>
              <a:ext uri="{FF2B5EF4-FFF2-40B4-BE49-F238E27FC236}">
                <a16:creationId xmlns:a16="http://schemas.microsoft.com/office/drawing/2014/main" id="{E77BEA4B-3B03-5C8C-492F-86EF257EADB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57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908881.MP">
            <a:extLst>
              <a:ext uri="{FF2B5EF4-FFF2-40B4-BE49-F238E27FC236}">
                <a16:creationId xmlns:a16="http://schemas.microsoft.com/office/drawing/2014/main" id="{DB2617B6-9B97-A69C-00E0-7A9A17CC02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3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911143.MP">
            <a:extLst>
              <a:ext uri="{FF2B5EF4-FFF2-40B4-BE49-F238E27FC236}">
                <a16:creationId xmlns:a16="http://schemas.microsoft.com/office/drawing/2014/main" id="{45FCFD14-7F65-624E-2664-2901E85218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913195.MP">
            <a:extLst>
              <a:ext uri="{FF2B5EF4-FFF2-40B4-BE49-F238E27FC236}">
                <a16:creationId xmlns:a16="http://schemas.microsoft.com/office/drawing/2014/main" id="{9D211406-9F15-EE12-59A5-9D32D35A2A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24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33080.MP">
            <a:extLst>
              <a:ext uri="{FF2B5EF4-FFF2-40B4-BE49-F238E27FC236}">
                <a16:creationId xmlns:a16="http://schemas.microsoft.com/office/drawing/2014/main" id="{6587B355-08CD-E919-6374-4348F872B1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1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36181.MP">
            <a:extLst>
              <a:ext uri="{FF2B5EF4-FFF2-40B4-BE49-F238E27FC236}">
                <a16:creationId xmlns:a16="http://schemas.microsoft.com/office/drawing/2014/main" id="{916E71A7-6756-D494-8B5A-EBB911CEDD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6821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38461">
            <a:extLst>
              <a:ext uri="{FF2B5EF4-FFF2-40B4-BE49-F238E27FC236}">
                <a16:creationId xmlns:a16="http://schemas.microsoft.com/office/drawing/2014/main" id="{6B123D10-10FD-D380-CF54-A5EA7314B3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33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40858.MP">
            <a:extLst>
              <a:ext uri="{FF2B5EF4-FFF2-40B4-BE49-F238E27FC236}">
                <a16:creationId xmlns:a16="http://schemas.microsoft.com/office/drawing/2014/main" id="{89793F85-BCBC-9C21-5DB8-2DA6B64B2E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71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43057.MP">
            <a:extLst>
              <a:ext uri="{FF2B5EF4-FFF2-40B4-BE49-F238E27FC236}">
                <a16:creationId xmlns:a16="http://schemas.microsoft.com/office/drawing/2014/main" id="{EAFF84A1-E49A-7DB5-A0E0-7359424764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432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45745.MP">
            <a:extLst>
              <a:ext uri="{FF2B5EF4-FFF2-40B4-BE49-F238E27FC236}">
                <a16:creationId xmlns:a16="http://schemas.microsoft.com/office/drawing/2014/main" id="{7DB17C55-4A98-D20D-AACC-16FC189C1B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21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51029.MP">
            <a:extLst>
              <a:ext uri="{FF2B5EF4-FFF2-40B4-BE49-F238E27FC236}">
                <a16:creationId xmlns:a16="http://schemas.microsoft.com/office/drawing/2014/main" id="{06A8887C-F1C2-E221-4CA5-52C35F911A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47692.MP">
            <a:extLst>
              <a:ext uri="{FF2B5EF4-FFF2-40B4-BE49-F238E27FC236}">
                <a16:creationId xmlns:a16="http://schemas.microsoft.com/office/drawing/2014/main" id="{F102E36C-9E61-7515-BB5F-E060C3290D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996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49646.MP">
            <a:extLst>
              <a:ext uri="{FF2B5EF4-FFF2-40B4-BE49-F238E27FC236}">
                <a16:creationId xmlns:a16="http://schemas.microsoft.com/office/drawing/2014/main" id="{6A6EA988-B4CA-A6E4-F3C7-1ABD449299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71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51577.MP">
            <a:extLst>
              <a:ext uri="{FF2B5EF4-FFF2-40B4-BE49-F238E27FC236}">
                <a16:creationId xmlns:a16="http://schemas.microsoft.com/office/drawing/2014/main" id="{86D61EBD-2067-F92B-0CCE-46650B3674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933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53540.MP">
            <a:extLst>
              <a:ext uri="{FF2B5EF4-FFF2-40B4-BE49-F238E27FC236}">
                <a16:creationId xmlns:a16="http://schemas.microsoft.com/office/drawing/2014/main" id="{7E2D265A-5081-C63C-F866-D56DB2DF7D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88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56116">
            <a:extLst>
              <a:ext uri="{FF2B5EF4-FFF2-40B4-BE49-F238E27FC236}">
                <a16:creationId xmlns:a16="http://schemas.microsoft.com/office/drawing/2014/main" id="{3F76D6BF-E1DF-F4E4-65F0-BC13CE3E72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81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158860">
            <a:extLst>
              <a:ext uri="{FF2B5EF4-FFF2-40B4-BE49-F238E27FC236}">
                <a16:creationId xmlns:a16="http://schemas.microsoft.com/office/drawing/2014/main" id="{BB782585-9C04-4800-7050-8879FBE5D7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47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01057.MP">
            <a:extLst>
              <a:ext uri="{FF2B5EF4-FFF2-40B4-BE49-F238E27FC236}">
                <a16:creationId xmlns:a16="http://schemas.microsoft.com/office/drawing/2014/main" id="{29ECCA45-E177-8093-C170-CF8382317B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03093.MP">
            <a:extLst>
              <a:ext uri="{FF2B5EF4-FFF2-40B4-BE49-F238E27FC236}">
                <a16:creationId xmlns:a16="http://schemas.microsoft.com/office/drawing/2014/main" id="{2974661A-E98B-571F-1E35-2887CBAF5CF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504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05345.MP">
            <a:extLst>
              <a:ext uri="{FF2B5EF4-FFF2-40B4-BE49-F238E27FC236}">
                <a16:creationId xmlns:a16="http://schemas.microsoft.com/office/drawing/2014/main" id="{D100CEB9-6250-CC66-B504-8F3B256CD9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35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07762">
            <a:extLst>
              <a:ext uri="{FF2B5EF4-FFF2-40B4-BE49-F238E27FC236}">
                <a16:creationId xmlns:a16="http://schemas.microsoft.com/office/drawing/2014/main" id="{EFBDA661-5D45-37E0-1BCA-4ACA362BA6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5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53070.MP">
            <a:extLst>
              <a:ext uri="{FF2B5EF4-FFF2-40B4-BE49-F238E27FC236}">
                <a16:creationId xmlns:a16="http://schemas.microsoft.com/office/drawing/2014/main" id="{19D3FE07-4E22-1FC2-FD47-EFF5E2806FD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62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10397.MP">
            <a:extLst>
              <a:ext uri="{FF2B5EF4-FFF2-40B4-BE49-F238E27FC236}">
                <a16:creationId xmlns:a16="http://schemas.microsoft.com/office/drawing/2014/main" id="{08858A08-D026-0C0F-CD23-FDA9F4DFB6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08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12546">
            <a:extLst>
              <a:ext uri="{FF2B5EF4-FFF2-40B4-BE49-F238E27FC236}">
                <a16:creationId xmlns:a16="http://schemas.microsoft.com/office/drawing/2014/main" id="{1D01ECCF-EA2C-5A37-B3AC-749308ABCE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451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14591.MP">
            <a:extLst>
              <a:ext uri="{FF2B5EF4-FFF2-40B4-BE49-F238E27FC236}">
                <a16:creationId xmlns:a16="http://schemas.microsoft.com/office/drawing/2014/main" id="{5736E1F6-F938-0E35-3277-BCBF4E7E03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304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16599.MP">
            <a:extLst>
              <a:ext uri="{FF2B5EF4-FFF2-40B4-BE49-F238E27FC236}">
                <a16:creationId xmlns:a16="http://schemas.microsoft.com/office/drawing/2014/main" id="{B3D61FC3-8868-EA0B-D9AC-810B1055B0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8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18609.MP">
            <a:extLst>
              <a:ext uri="{FF2B5EF4-FFF2-40B4-BE49-F238E27FC236}">
                <a16:creationId xmlns:a16="http://schemas.microsoft.com/office/drawing/2014/main" id="{3D5CCD94-0261-0FA8-CD43-E5E7ED47B1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40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20819.MP">
            <a:extLst>
              <a:ext uri="{FF2B5EF4-FFF2-40B4-BE49-F238E27FC236}">
                <a16:creationId xmlns:a16="http://schemas.microsoft.com/office/drawing/2014/main" id="{C523061A-31B9-7D1D-C987-414DF71E17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136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23148.MP">
            <a:extLst>
              <a:ext uri="{FF2B5EF4-FFF2-40B4-BE49-F238E27FC236}">
                <a16:creationId xmlns:a16="http://schemas.microsoft.com/office/drawing/2014/main" id="{63A9D346-667C-BD89-6D89-271BDF5D8F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81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26815.MP">
            <a:extLst>
              <a:ext uri="{FF2B5EF4-FFF2-40B4-BE49-F238E27FC236}">
                <a16:creationId xmlns:a16="http://schemas.microsoft.com/office/drawing/2014/main" id="{C758A083-A349-23D1-3F07-CD372060BF5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15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28897.MP">
            <a:extLst>
              <a:ext uri="{FF2B5EF4-FFF2-40B4-BE49-F238E27FC236}">
                <a16:creationId xmlns:a16="http://schemas.microsoft.com/office/drawing/2014/main" id="{0C4C738B-3526-A5A7-83E8-6F0D4342E3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699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31007.MP">
            <a:extLst>
              <a:ext uri="{FF2B5EF4-FFF2-40B4-BE49-F238E27FC236}">
                <a16:creationId xmlns:a16="http://schemas.microsoft.com/office/drawing/2014/main" id="{E8E50B66-1716-7708-E309-B2E216DC25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93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55349.MP">
            <a:extLst>
              <a:ext uri="{FF2B5EF4-FFF2-40B4-BE49-F238E27FC236}">
                <a16:creationId xmlns:a16="http://schemas.microsoft.com/office/drawing/2014/main" id="{3FDF3B68-BD06-2B54-783A-92F05D5D30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850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33196.MP">
            <a:extLst>
              <a:ext uri="{FF2B5EF4-FFF2-40B4-BE49-F238E27FC236}">
                <a16:creationId xmlns:a16="http://schemas.microsoft.com/office/drawing/2014/main" id="{A0DEB167-47B7-DD17-330B-48170A3F23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35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35644">
            <a:extLst>
              <a:ext uri="{FF2B5EF4-FFF2-40B4-BE49-F238E27FC236}">
                <a16:creationId xmlns:a16="http://schemas.microsoft.com/office/drawing/2014/main" id="{BC78F7C0-BF9D-6CA3-29C0-CA1F9D9D4D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5541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37727">
            <a:extLst>
              <a:ext uri="{FF2B5EF4-FFF2-40B4-BE49-F238E27FC236}">
                <a16:creationId xmlns:a16="http://schemas.microsoft.com/office/drawing/2014/main" id="{DF282E1D-2DB1-F9DF-1C8A-6EB92787E3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230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40211">
            <a:extLst>
              <a:ext uri="{FF2B5EF4-FFF2-40B4-BE49-F238E27FC236}">
                <a16:creationId xmlns:a16="http://schemas.microsoft.com/office/drawing/2014/main" id="{B39B4738-1414-230F-DC21-C79839CE3BB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956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42526.MP">
            <a:extLst>
              <a:ext uri="{FF2B5EF4-FFF2-40B4-BE49-F238E27FC236}">
                <a16:creationId xmlns:a16="http://schemas.microsoft.com/office/drawing/2014/main" id="{8E183F96-DA17-42EB-BF56-59EFEAED5C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30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44538">
            <a:extLst>
              <a:ext uri="{FF2B5EF4-FFF2-40B4-BE49-F238E27FC236}">
                <a16:creationId xmlns:a16="http://schemas.microsoft.com/office/drawing/2014/main" id="{ACBDB89D-CE3C-E619-BC5F-DE38EF7CA5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45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46662.MP">
            <a:extLst>
              <a:ext uri="{FF2B5EF4-FFF2-40B4-BE49-F238E27FC236}">
                <a16:creationId xmlns:a16="http://schemas.microsoft.com/office/drawing/2014/main" id="{A9439058-E43C-F17A-B0DD-110F2587B1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80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48860.MP">
            <a:extLst>
              <a:ext uri="{FF2B5EF4-FFF2-40B4-BE49-F238E27FC236}">
                <a16:creationId xmlns:a16="http://schemas.microsoft.com/office/drawing/2014/main" id="{FDFEFBD9-BFC1-8E72-7887-163E91DF79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724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50971">
            <a:extLst>
              <a:ext uri="{FF2B5EF4-FFF2-40B4-BE49-F238E27FC236}">
                <a16:creationId xmlns:a16="http://schemas.microsoft.com/office/drawing/2014/main" id="{220D885F-C6F0-89FF-461C-ABC256DFD81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947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53236.MP">
            <a:extLst>
              <a:ext uri="{FF2B5EF4-FFF2-40B4-BE49-F238E27FC236}">
                <a16:creationId xmlns:a16="http://schemas.microsoft.com/office/drawing/2014/main" id="{D2782023-082D-0DCA-0594-4A70666D2B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0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57340.MP">
            <a:extLst>
              <a:ext uri="{FF2B5EF4-FFF2-40B4-BE49-F238E27FC236}">
                <a16:creationId xmlns:a16="http://schemas.microsoft.com/office/drawing/2014/main" id="{D1324756-1C8F-D46C-30D8-1D58E5EC54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565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255215.MP">
            <a:extLst>
              <a:ext uri="{FF2B5EF4-FFF2-40B4-BE49-F238E27FC236}">
                <a16:creationId xmlns:a16="http://schemas.microsoft.com/office/drawing/2014/main" id="{9F5E2919-3D0B-4116-3C5E-18EC7B5E13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26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457631.MP">
            <a:extLst>
              <a:ext uri="{FF2B5EF4-FFF2-40B4-BE49-F238E27FC236}">
                <a16:creationId xmlns:a16="http://schemas.microsoft.com/office/drawing/2014/main" id="{72B2551E-15D4-EF59-6A48-D998B36C58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224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03410.MP">
            <a:extLst>
              <a:ext uri="{FF2B5EF4-FFF2-40B4-BE49-F238E27FC236}">
                <a16:creationId xmlns:a16="http://schemas.microsoft.com/office/drawing/2014/main" id="{295F7727-BA03-7F00-5C51-43CCC23AB1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18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06288.MP">
            <a:extLst>
              <a:ext uri="{FF2B5EF4-FFF2-40B4-BE49-F238E27FC236}">
                <a16:creationId xmlns:a16="http://schemas.microsoft.com/office/drawing/2014/main" id="{6F244843-5B06-857D-0967-3C95646E95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22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08806.MP">
            <a:extLst>
              <a:ext uri="{FF2B5EF4-FFF2-40B4-BE49-F238E27FC236}">
                <a16:creationId xmlns:a16="http://schemas.microsoft.com/office/drawing/2014/main" id="{0E213FB8-330B-C806-ED2C-3555BF1408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12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11041.MP">
            <a:extLst>
              <a:ext uri="{FF2B5EF4-FFF2-40B4-BE49-F238E27FC236}">
                <a16:creationId xmlns:a16="http://schemas.microsoft.com/office/drawing/2014/main" id="{8C3A85EF-4FE6-49DB-C2FD-AB74EDFF1E9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827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13531.MP">
            <a:extLst>
              <a:ext uri="{FF2B5EF4-FFF2-40B4-BE49-F238E27FC236}">
                <a16:creationId xmlns:a16="http://schemas.microsoft.com/office/drawing/2014/main" id="{FB1D70A3-B9D2-E6A3-C4AB-16E35C4F43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5837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16653.MP">
            <a:extLst>
              <a:ext uri="{FF2B5EF4-FFF2-40B4-BE49-F238E27FC236}">
                <a16:creationId xmlns:a16="http://schemas.microsoft.com/office/drawing/2014/main" id="{59EF34FB-AE44-2561-9590-F2B14C6CCB1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617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21667.MP">
            <a:extLst>
              <a:ext uri="{FF2B5EF4-FFF2-40B4-BE49-F238E27FC236}">
                <a16:creationId xmlns:a16="http://schemas.microsoft.com/office/drawing/2014/main" id="{99139051-D8EB-26D2-473F-C67AF1888B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46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24633.MP">
            <a:extLst>
              <a:ext uri="{FF2B5EF4-FFF2-40B4-BE49-F238E27FC236}">
                <a16:creationId xmlns:a16="http://schemas.microsoft.com/office/drawing/2014/main" id="{4A0E93A1-BE6F-E2BF-23F4-73F316689F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2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59270.MP">
            <a:extLst>
              <a:ext uri="{FF2B5EF4-FFF2-40B4-BE49-F238E27FC236}">
                <a16:creationId xmlns:a16="http://schemas.microsoft.com/office/drawing/2014/main" id="{F766A79D-6F07-F921-EC06-FAE0107E86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267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27081.MP">
            <a:extLst>
              <a:ext uri="{FF2B5EF4-FFF2-40B4-BE49-F238E27FC236}">
                <a16:creationId xmlns:a16="http://schemas.microsoft.com/office/drawing/2014/main" id="{30664E9E-68E0-FAAA-DEA9-292043BAF2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94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901192.MP">
            <a:extLst>
              <a:ext uri="{FF2B5EF4-FFF2-40B4-BE49-F238E27FC236}">
                <a16:creationId xmlns:a16="http://schemas.microsoft.com/office/drawing/2014/main" id="{E7E81124-A39D-25CB-65D8-61CCBB3777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1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903098.MP">
            <a:extLst>
              <a:ext uri="{FF2B5EF4-FFF2-40B4-BE49-F238E27FC236}">
                <a16:creationId xmlns:a16="http://schemas.microsoft.com/office/drawing/2014/main" id="{0F41886F-B614-FEB0-F153-0699BA21BE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43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905220.MP">
            <a:extLst>
              <a:ext uri="{FF2B5EF4-FFF2-40B4-BE49-F238E27FC236}">
                <a16:creationId xmlns:a16="http://schemas.microsoft.com/office/drawing/2014/main" id="{EB89C64F-56C8-B54E-222E-E0F0FDB55E5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75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FAMILY</dc:creator>
  <cp:lastModifiedBy>FAMILY</cp:lastModifiedBy>
  <cp:revision>1</cp:revision>
  <dcterms:created xsi:type="dcterms:W3CDTF">2024-10-31T04:29:36Z</dcterms:created>
  <dcterms:modified xsi:type="dcterms:W3CDTF">2024-10-31T04:29:49Z</dcterms:modified>
</cp:coreProperties>
</file>